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524" r:id="rId3"/>
    <p:sldId id="529" r:id="rId4"/>
    <p:sldId id="532" r:id="rId5"/>
    <p:sldId id="550" r:id="rId6"/>
  </p:sldIdLst>
  <p:sldSz cx="12192000" cy="6858000"/>
  <p:notesSz cx="6858000" cy="9144000"/>
  <p:defaultTextStyle>
    <a:defPPr>
      <a:defRPr lang="en-US"/>
    </a:defPPr>
    <a:lvl1pPr marL="0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96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95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591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789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985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3182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380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576" algn="l" defTabSz="914395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B40DFD-E3AD-447B-B514-3DFA55F66615}">
          <p14:sldIdLst>
            <p14:sldId id="256"/>
            <p14:sldId id="524"/>
            <p14:sldId id="529"/>
            <p14:sldId id="532"/>
            <p14:sldId id="55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B58"/>
    <a:srgbClr val="0035A8"/>
    <a:srgbClr val="D3DBEC"/>
    <a:srgbClr val="013EC3"/>
    <a:srgbClr val="083D53"/>
    <a:srgbClr val="44AA90"/>
    <a:srgbClr val="333333"/>
    <a:srgbClr val="003FCB"/>
    <a:srgbClr val="017F75"/>
    <a:srgbClr val="D629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0" autoAdjust="0"/>
    <p:restoredTop sz="77686" autoAdjust="0"/>
  </p:normalViewPr>
  <p:slideViewPr>
    <p:cSldViewPr snapToGrid="0">
      <p:cViewPr varScale="1">
        <p:scale>
          <a:sx n="89" d="100"/>
          <a:sy n="89" d="100"/>
        </p:scale>
        <p:origin x="15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382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EBA917-EC60-4915-8317-0F65530ED9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B54A8A-DF4B-4CE5-AE53-309FF0DD35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04989-9376-41A8-9EB0-CD890D6602F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ECCA2-1032-45F3-AC29-67E68004D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09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18EBC-C400-4A38-A502-3A9FAAADB486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95A55-3E20-4346-8D15-1BCAC99B9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055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695A55-3E20-4346-8D15-1BCAC99B9C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86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695A55-3E20-4346-8D15-1BCAC99B9C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26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695A55-3E20-4346-8D15-1BCAC99B9C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464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695A55-3E20-4346-8D15-1BCAC99B9CC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9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695A55-3E20-4346-8D15-1BCAC99B9C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44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4B5C8F1-053F-48C8-9840-E48AA62C1D71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1265275" y="1301455"/>
            <a:chExt cx="12192000" cy="6858000"/>
          </a:xfrm>
        </p:grpSpPr>
        <p:pic>
          <p:nvPicPr>
            <p:cNvPr id="10" name="صورة 6">
              <a:extLst>
                <a:ext uri="{FF2B5EF4-FFF2-40B4-BE49-F238E27FC236}">
                  <a16:creationId xmlns:a16="http://schemas.microsoft.com/office/drawing/2014/main" id="{9C799277-584C-483E-BC5C-BEFEE002BA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5275" y="1301455"/>
              <a:ext cx="12192000" cy="6858000"/>
            </a:xfrm>
            <a:prstGeom prst="rect">
              <a:avLst/>
            </a:prstGeom>
          </p:spPr>
        </p:pic>
        <p:pic>
          <p:nvPicPr>
            <p:cNvPr id="11" name="صورة 8">
              <a:extLst>
                <a:ext uri="{FF2B5EF4-FFF2-40B4-BE49-F238E27FC236}">
                  <a16:creationId xmlns:a16="http://schemas.microsoft.com/office/drawing/2014/main" id="{521EED70-9689-4789-88AF-8E767CE33C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5275" y="1301455"/>
              <a:ext cx="12192000" cy="685800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B5D0B5B-C4F2-47B5-93C1-2699C97F6B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8760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013FD-44A5-4557-9045-3A0DC6CDD3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40"/>
            <a:ext cx="9144000" cy="165576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088" indent="0" algn="ctr">
              <a:buNone/>
              <a:defRPr sz="2002"/>
            </a:lvl2pPr>
            <a:lvl3pPr marL="914175" indent="0" algn="ctr">
              <a:buNone/>
              <a:defRPr sz="1800"/>
            </a:lvl3pPr>
            <a:lvl4pPr marL="1371255" indent="0" algn="ctr">
              <a:buNone/>
              <a:defRPr sz="1598"/>
            </a:lvl4pPr>
            <a:lvl5pPr marL="1828343" indent="0" algn="ctr">
              <a:buNone/>
              <a:defRPr sz="1598"/>
            </a:lvl5pPr>
            <a:lvl6pPr marL="2285430" indent="0" algn="ctr">
              <a:buNone/>
              <a:defRPr sz="1598"/>
            </a:lvl6pPr>
            <a:lvl7pPr marL="2742518" indent="0" algn="ctr">
              <a:buNone/>
              <a:defRPr sz="1598"/>
            </a:lvl7pPr>
            <a:lvl8pPr marL="3199598" indent="0" algn="ctr">
              <a:buNone/>
              <a:defRPr sz="1598"/>
            </a:lvl8pPr>
            <a:lvl9pPr marL="3656685" indent="0" algn="ctr">
              <a:buNone/>
              <a:defRPr sz="159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93A46-6FA4-42D6-A9F2-BD9BB337D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DF83E-B33D-4B24-9322-4D2F50453C4E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95CC7-7434-4D33-BD04-764C95AC5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542AC-6880-4E3D-AADF-67EAC5A54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5D53-C028-4898-B7C6-D6A44B771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3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170AE-48CE-4E3A-B04F-22E5779DF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50B76-EAFE-43E7-A882-4057306B04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3EC71-89A5-413B-A4BA-C20E2CA87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DF83E-B33D-4B24-9322-4D2F50453C4E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790B4-FDCA-45DF-A08D-2ADF19547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E0822-6820-43F6-9741-2AC175334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5D53-C028-4898-B7C6-D6A44B771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4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76D7AC-4424-4B19-B810-2666987213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3"/>
            <a:ext cx="2628900" cy="581184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7DF162-1CD8-448D-8529-DD42BB0C86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3"/>
            <a:ext cx="7734300" cy="58118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9E667-6CCB-464F-8D44-EF5317D29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DF83E-B33D-4B24-9322-4D2F50453C4E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446ED-B913-4AAB-A45D-C2053F26C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9D12E-E6E1-4ECE-82C4-149375B66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5D53-C028-4898-B7C6-D6A44B771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4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E83F553-04F8-4911-A3FC-2078B114BA5B}"/>
              </a:ext>
            </a:extLst>
          </p:cNvPr>
          <p:cNvSpPr/>
          <p:nvPr userDrawn="1"/>
        </p:nvSpPr>
        <p:spPr>
          <a:xfrm>
            <a:off x="6096001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E5EBD6-B299-44DA-B5BC-4300BA2D3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8"/>
            <a:ext cx="10515600" cy="1384744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8E044-2325-46E9-A326-1F715AD91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5179"/>
            <a:ext cx="10515600" cy="39317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B6BA1-73E3-4E8B-BE05-BC28D8DD5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DF83E-B33D-4B24-9322-4D2F50453C4E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A59E7-5D03-4EE3-BFE9-D7D004D90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D30CC-80F9-4E31-A9DB-52286BC5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5D53-C028-4898-B7C6-D6A44B771864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2255EC87-D529-4352-818A-31A94AB82D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39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5EBD6-B299-44DA-B5BC-4300BA2D3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8"/>
            <a:ext cx="10515600" cy="1384744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8E044-2325-46E9-A326-1F715AD91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5179"/>
            <a:ext cx="10515600" cy="39317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B6BA1-73E3-4E8B-BE05-BC28D8DD5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DF83E-B33D-4B24-9322-4D2F50453C4E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A59E7-5D03-4EE3-BFE9-D7D004D90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D30CC-80F9-4E31-A9DB-52286BC5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5D53-C028-4898-B7C6-D6A44B771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23" descr="صورة تحتوي على خارجي, أزرق, عالي&#10;&#10;تم إنشاء الوصف تلقائياً">
            <a:extLst>
              <a:ext uri="{FF2B5EF4-FFF2-40B4-BE49-F238E27FC236}">
                <a16:creationId xmlns:a16="http://schemas.microsoft.com/office/drawing/2014/main" id="{1D2F8678-7DB5-4E10-BF88-03A475EE84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صورة 8">
            <a:extLst>
              <a:ext uri="{FF2B5EF4-FFF2-40B4-BE49-F238E27FC236}">
                <a16:creationId xmlns:a16="http://schemas.microsoft.com/office/drawing/2014/main" id="{CF37DF4E-661B-412F-8ED0-B41795730E0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2CB5E6-722A-4034-A950-6B1FBF984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57DF83E-B33D-4B24-9322-4D2F50453C4E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35E5A4-3E3E-48FA-BD3F-4547ACE4B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30B4A-4B52-42F1-8974-F042C4058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0A65D53-C028-4898-B7C6-D6A44B7718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CE86FD4-FFDD-41E0-AF6E-D9BBA2FE6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8380"/>
            <a:ext cx="10515600" cy="1325565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0827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5EBD6-B299-44DA-B5BC-4300BA2D3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8"/>
            <a:ext cx="5257800" cy="138474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8E044-2325-46E9-A326-1F715AD91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5179"/>
            <a:ext cx="5257800" cy="39317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B6BA1-73E3-4E8B-BE05-BC28D8DD5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DF83E-B33D-4B24-9322-4D2F50453C4E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A59E7-5D03-4EE3-BFE9-D7D004D90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D30CC-80F9-4E31-A9DB-52286BC5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5D53-C028-4898-B7C6-D6A44B77186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1CCC909A-26CF-4710-B9A4-2165A283EC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765" b="40546"/>
          <a:stretch/>
        </p:blipFill>
        <p:spPr>
          <a:xfrm>
            <a:off x="-211107" y="97440"/>
            <a:ext cx="2436803" cy="45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30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BDBCE3-1C21-41F0-95F4-60B469C65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DF83E-B33D-4B24-9322-4D2F50453C4E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20D3FA-9FE6-4557-8C0D-B5BFD6972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56873E-2B0F-4D44-A2CE-A9B1B4D04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5D53-C028-4898-B7C6-D6A44B77186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&#10;&#10;Description automatically generated with medium confidence">
            <a:extLst>
              <a:ext uri="{FF2B5EF4-FFF2-40B4-BE49-F238E27FC236}">
                <a16:creationId xmlns:a16="http://schemas.microsoft.com/office/drawing/2014/main" id="{3C6F5EF8-BC12-4CDB-B082-C2844E70EA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38" t="24285" r="28392" b="26690"/>
          <a:stretch/>
        </p:blipFill>
        <p:spPr>
          <a:xfrm>
            <a:off x="3826474" y="1136820"/>
            <a:ext cx="4203358" cy="458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28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DC050A-89DF-4734-B37A-DF25A1C46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DF83E-B33D-4B24-9322-4D2F50453C4E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A50CCC-EAE6-45DD-B8D0-C4654CB3A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D17A58-E3BC-422A-A379-F52847159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5D53-C028-4898-B7C6-D6A44B771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738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EAA86-15F3-4A60-9E9F-A5CC719B9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EE846-05B7-4267-BB35-1DDEC2160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8"/>
          </a:xfrm>
        </p:spPr>
        <p:txBody>
          <a:bodyPr/>
          <a:lstStyle>
            <a:lvl1pPr>
              <a:defRPr sz="3202"/>
            </a:lvl1pPr>
            <a:lvl2pPr>
              <a:defRPr sz="2798"/>
            </a:lvl2pPr>
            <a:lvl3pPr>
              <a:defRPr sz="2400"/>
            </a:lvl3pPr>
            <a:lvl4pPr>
              <a:defRPr sz="2002"/>
            </a:lvl4pPr>
            <a:lvl5pPr>
              <a:defRPr sz="2002"/>
            </a:lvl5pPr>
            <a:lvl6pPr>
              <a:defRPr sz="2002"/>
            </a:lvl6pPr>
            <a:lvl7pPr>
              <a:defRPr sz="2002"/>
            </a:lvl7pPr>
            <a:lvl8pPr>
              <a:defRPr sz="2002"/>
            </a:lvl8pPr>
            <a:lvl9pPr>
              <a:defRPr sz="200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F2BC02-AD26-470B-96CF-835EE3806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90"/>
          </a:xfrm>
        </p:spPr>
        <p:txBody>
          <a:bodyPr/>
          <a:lstStyle>
            <a:lvl1pPr marL="0" indent="0">
              <a:buNone/>
              <a:defRPr sz="1598"/>
            </a:lvl1pPr>
            <a:lvl2pPr marL="457088" indent="0">
              <a:buNone/>
              <a:defRPr sz="1403"/>
            </a:lvl2pPr>
            <a:lvl3pPr marL="914175" indent="0">
              <a:buNone/>
              <a:defRPr sz="1200"/>
            </a:lvl3pPr>
            <a:lvl4pPr marL="1371255" indent="0">
              <a:buNone/>
              <a:defRPr sz="998"/>
            </a:lvl4pPr>
            <a:lvl5pPr marL="1828343" indent="0">
              <a:buNone/>
              <a:defRPr sz="998"/>
            </a:lvl5pPr>
            <a:lvl6pPr marL="2285430" indent="0">
              <a:buNone/>
              <a:defRPr sz="998"/>
            </a:lvl6pPr>
            <a:lvl7pPr marL="2742518" indent="0">
              <a:buNone/>
              <a:defRPr sz="998"/>
            </a:lvl7pPr>
            <a:lvl8pPr marL="3199598" indent="0">
              <a:buNone/>
              <a:defRPr sz="998"/>
            </a:lvl8pPr>
            <a:lvl9pPr marL="3656685" indent="0">
              <a:buNone/>
              <a:defRPr sz="99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6718E3-1A44-47DD-B2D5-213C86D38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DF83E-B33D-4B24-9322-4D2F50453C4E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2CB745-95AB-4E77-83B8-AA1C0562C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29809B-3A02-457D-8E11-B925EB131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5D53-C028-4898-B7C6-D6A44B771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92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C8734-E385-4A7A-A6B2-CB6E5A54D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AB41A0-0DE7-491D-8862-A2AAA876E1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8"/>
          </a:xfrm>
        </p:spPr>
        <p:txBody>
          <a:bodyPr/>
          <a:lstStyle>
            <a:lvl1pPr marL="0" indent="0">
              <a:buNone/>
              <a:defRPr sz="3202"/>
            </a:lvl1pPr>
            <a:lvl2pPr marL="457088" indent="0">
              <a:buNone/>
              <a:defRPr sz="2798"/>
            </a:lvl2pPr>
            <a:lvl3pPr marL="914175" indent="0">
              <a:buNone/>
              <a:defRPr sz="2400"/>
            </a:lvl3pPr>
            <a:lvl4pPr marL="1371255" indent="0">
              <a:buNone/>
              <a:defRPr sz="2002"/>
            </a:lvl4pPr>
            <a:lvl5pPr marL="1828343" indent="0">
              <a:buNone/>
              <a:defRPr sz="2002"/>
            </a:lvl5pPr>
            <a:lvl6pPr marL="2285430" indent="0">
              <a:buNone/>
              <a:defRPr sz="2002"/>
            </a:lvl6pPr>
            <a:lvl7pPr marL="2742518" indent="0">
              <a:buNone/>
              <a:defRPr sz="2002"/>
            </a:lvl7pPr>
            <a:lvl8pPr marL="3199598" indent="0">
              <a:buNone/>
              <a:defRPr sz="2002"/>
            </a:lvl8pPr>
            <a:lvl9pPr marL="3656685" indent="0">
              <a:buNone/>
              <a:defRPr sz="2002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C090F2-705A-4825-9984-98EDAFF97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90"/>
          </a:xfrm>
        </p:spPr>
        <p:txBody>
          <a:bodyPr/>
          <a:lstStyle>
            <a:lvl1pPr marL="0" indent="0">
              <a:buNone/>
              <a:defRPr sz="1598"/>
            </a:lvl1pPr>
            <a:lvl2pPr marL="457088" indent="0">
              <a:buNone/>
              <a:defRPr sz="1403"/>
            </a:lvl2pPr>
            <a:lvl3pPr marL="914175" indent="0">
              <a:buNone/>
              <a:defRPr sz="1200"/>
            </a:lvl3pPr>
            <a:lvl4pPr marL="1371255" indent="0">
              <a:buNone/>
              <a:defRPr sz="998"/>
            </a:lvl4pPr>
            <a:lvl5pPr marL="1828343" indent="0">
              <a:buNone/>
              <a:defRPr sz="998"/>
            </a:lvl5pPr>
            <a:lvl6pPr marL="2285430" indent="0">
              <a:buNone/>
              <a:defRPr sz="998"/>
            </a:lvl6pPr>
            <a:lvl7pPr marL="2742518" indent="0">
              <a:buNone/>
              <a:defRPr sz="998"/>
            </a:lvl7pPr>
            <a:lvl8pPr marL="3199598" indent="0">
              <a:buNone/>
              <a:defRPr sz="998"/>
            </a:lvl8pPr>
            <a:lvl9pPr marL="3656685" indent="0">
              <a:buNone/>
              <a:defRPr sz="99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7DE529-EF06-4F2C-8362-16ACDB446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DF83E-B33D-4B24-9322-4D2F50453C4E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3C21B4-7837-4775-ADEF-960BBCFE4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30BDE9-0493-4FFF-ABB2-9A764EE07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5D53-C028-4898-B7C6-D6A44B771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1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F0B05973-BCB2-4E95-A19C-3E1A5394BCDF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1265275" y="1301455"/>
            <a:chExt cx="12192000" cy="6858000"/>
          </a:xfrm>
        </p:grpSpPr>
        <p:pic>
          <p:nvPicPr>
            <p:cNvPr id="8" name="صورة 6">
              <a:extLst>
                <a:ext uri="{FF2B5EF4-FFF2-40B4-BE49-F238E27FC236}">
                  <a16:creationId xmlns:a16="http://schemas.microsoft.com/office/drawing/2014/main" id="{7B9E6700-7193-4F38-82FC-F5F0C30657A6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5275" y="1301455"/>
              <a:ext cx="12192000" cy="6858000"/>
            </a:xfrm>
            <a:prstGeom prst="rect">
              <a:avLst/>
            </a:prstGeom>
          </p:spPr>
        </p:pic>
        <p:pic>
          <p:nvPicPr>
            <p:cNvPr id="9" name="صورة 8">
              <a:extLst>
                <a:ext uri="{FF2B5EF4-FFF2-40B4-BE49-F238E27FC236}">
                  <a16:creationId xmlns:a16="http://schemas.microsoft.com/office/drawing/2014/main" id="{52B29726-AF0D-47E0-A31B-45D7C8A8C20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5275" y="1301455"/>
              <a:ext cx="12192000" cy="6858000"/>
            </a:xfrm>
            <a:prstGeom prst="rect">
              <a:avLst/>
            </a:prstGeom>
          </p:spPr>
        </p:pic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903BAB-0AF2-4CBA-9A10-0B0B4CEFC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3"/>
            <a:ext cx="10515600" cy="1325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85F22-C166-4AA1-B6B4-64C5F89B8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7"/>
            <a:ext cx="10515600" cy="4351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E8FC1-94FB-47D9-8C2E-27C499BE17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9"/>
            <a:ext cx="2743200" cy="3651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DF83E-B33D-4B24-9322-4D2F50453C4E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6AB98-5A11-4E87-A205-CE4067C39B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9"/>
            <a:ext cx="4114800" cy="3651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4CC5D-135D-43E2-AB6F-20524E44D3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9"/>
            <a:ext cx="2743200" cy="3651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65D53-C028-4898-B7C6-D6A44B771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095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1" r:id="rId4"/>
    <p:sldLayoutId id="2147483660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175" rtl="0" eaLnBrk="1" latinLnBrk="0" hangingPunct="1">
        <a:lnSpc>
          <a:spcPct val="90000"/>
        </a:lnSpc>
        <a:spcBef>
          <a:spcPct val="0"/>
        </a:spcBef>
        <a:buNone/>
        <a:defRPr sz="44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40" indent="-228540" algn="l" defTabSz="914175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sz="2798" kern="1200">
          <a:solidFill>
            <a:schemeClr val="tx1"/>
          </a:solidFill>
          <a:latin typeface="+mn-lt"/>
          <a:ea typeface="+mn-ea"/>
          <a:cs typeface="+mn-cs"/>
        </a:defRPr>
      </a:lvl1pPr>
      <a:lvl2pPr marL="685628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15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2002" kern="1200">
          <a:solidFill>
            <a:schemeClr val="tx1"/>
          </a:solidFill>
          <a:latin typeface="+mn-lt"/>
          <a:ea typeface="+mn-ea"/>
          <a:cs typeface="+mn-cs"/>
        </a:defRPr>
      </a:lvl3pPr>
      <a:lvl4pPr marL="1599803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83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70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58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45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25" indent="-228540" algn="l" defTabSz="91417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8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75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55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43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30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18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98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85" algn="l" defTabSz="9141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60984-45F9-4786-B689-D686F44C7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9166" y="2850161"/>
            <a:ext cx="10013663" cy="1157678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GE SS Two Light" panose="020A0503020102020204" pitchFamily="18" charset="-78"/>
                <a:ea typeface="GE SS Two Light" panose="020A0503020102020204" pitchFamily="18" charset="-78"/>
                <a:cs typeface="GE SS Two Bold" panose="020A0503020102020204" pitchFamily="18" charset="-78"/>
              </a:rPr>
              <a:t>Title of Presentation</a:t>
            </a:r>
            <a:br>
              <a:rPr lang="en-US" sz="3200" b="1" dirty="0">
                <a:latin typeface="GE SS Two Light" panose="020A0503020102020204" pitchFamily="18" charset="-78"/>
                <a:ea typeface="GE SS Two Light" panose="020A0503020102020204" pitchFamily="18" charset="-78"/>
                <a:cs typeface="GE SS Two Bold" panose="020A0503020102020204" pitchFamily="18" charset="-78"/>
              </a:rPr>
            </a:br>
            <a:r>
              <a:rPr lang="ar-SA" sz="3200" b="1" dirty="0">
                <a:latin typeface="Calibri" panose="020F0502020204030204" pitchFamily="34" charset="0"/>
                <a:ea typeface="GE SS Two Light" panose="020A0503020102020204" pitchFamily="18" charset="-78"/>
                <a:cs typeface="Calibri" panose="020F0502020204030204" pitchFamily="34" charset="0"/>
              </a:rPr>
              <a:t>عنوان العرض</a:t>
            </a:r>
            <a:br>
              <a:rPr lang="en-US" sz="3200" b="1" dirty="0">
                <a:latin typeface="GE SS Two Light" panose="020A0503020102020204" pitchFamily="18" charset="-78"/>
                <a:ea typeface="GE SS Two Light" panose="020A0503020102020204" pitchFamily="18" charset="-78"/>
                <a:cs typeface="GE SS Two Light" panose="020A0503020102020204" pitchFamily="18" charset="-78"/>
              </a:rPr>
            </a:br>
            <a:r>
              <a:rPr lang="ar-SA" sz="1800" dirty="0">
                <a:latin typeface="Calibri" panose="020F0502020204030204" pitchFamily="34" charset="0"/>
                <a:ea typeface="GE SS Two Light" panose="020A0503020102020204" pitchFamily="18" charset="-78"/>
                <a:cs typeface="Calibri" panose="020F0502020204030204" pitchFamily="34" charset="0"/>
              </a:rPr>
              <a:t>توضيح للعنوان بعبارة أطول أو شاملة</a:t>
            </a:r>
            <a:endParaRPr lang="en-US" sz="3200" dirty="0">
              <a:latin typeface="Calibri" panose="020F0502020204030204" pitchFamily="34" charset="0"/>
              <a:ea typeface="GE SS Two Light" panose="020A0503020102020204" pitchFamily="18" charset="-78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C5B8AC-131E-C742-9DAC-23EB5B77389C}"/>
              </a:ext>
            </a:extLst>
          </p:cNvPr>
          <p:cNvSpPr txBox="1"/>
          <p:nvPr/>
        </p:nvSpPr>
        <p:spPr>
          <a:xfrm>
            <a:off x="5454634" y="5982708"/>
            <a:ext cx="1266693" cy="2975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914175" rtl="1"/>
            <a:r>
              <a:rPr lang="en-US" sz="2000" baseline="30000" dirty="0">
                <a:latin typeface="Montserrat Light" panose="00000400000000000000" pitchFamily="50" charset="0"/>
              </a:rPr>
              <a:t>May 30, 2022</a:t>
            </a:r>
          </a:p>
        </p:txBody>
      </p:sp>
      <p:pic>
        <p:nvPicPr>
          <p:cNvPr id="11" name="Picture 10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6C1FA8EB-C2FA-5983-700A-1D1050BB964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765" b="40546"/>
          <a:stretch/>
        </p:blipFill>
        <p:spPr>
          <a:xfrm>
            <a:off x="4479236" y="1012156"/>
            <a:ext cx="3096023" cy="57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750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صورة 23" descr="صورة تحتوي على خارجي, أزرق, عالي&#10;&#10;تم إنشاء الوصف تلقائياً">
            <a:extLst>
              <a:ext uri="{FF2B5EF4-FFF2-40B4-BE49-F238E27FC236}">
                <a16:creationId xmlns:a16="http://schemas.microsoft.com/office/drawing/2014/main" id="{861747A6-8AFF-59E3-49AF-218AEFF8D8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صورة 16">
            <a:extLst>
              <a:ext uri="{FF2B5EF4-FFF2-40B4-BE49-F238E27FC236}">
                <a16:creationId xmlns:a16="http://schemas.microsoft.com/office/drawing/2014/main" id="{5F1192BE-F73A-FD6B-9217-B80DA22B162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51" t="20893" r="34910" b="15733"/>
          <a:stretch/>
        </p:blipFill>
        <p:spPr>
          <a:xfrm>
            <a:off x="4153359" y="1086737"/>
            <a:ext cx="3613533" cy="434615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0C48A-E189-4AF0-8482-B37F54245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7861" y="3203152"/>
            <a:ext cx="5276159" cy="183981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bg1"/>
                </a:solidFill>
                <a:latin typeface="Montserrat Light" panose="00000400000000000000" pitchFamily="50" charset="0"/>
              </a:rPr>
              <a:t>Item 1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bg1"/>
                </a:solidFill>
                <a:latin typeface="Montserrat Light" panose="00000400000000000000" pitchFamily="50" charset="0"/>
              </a:rPr>
              <a:t>Item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EA975E-6B7F-49C3-ADAE-C096AA578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861" y="1935052"/>
            <a:ext cx="5276159" cy="533648"/>
          </a:xfrm>
        </p:spPr>
        <p:txBody>
          <a:bodyPr anchor="t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Montserrat ExtraBold" panose="00000900000000000000" pitchFamily="50" charset="0"/>
              </a:rPr>
              <a:t>Agenda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5B7AF77-F5B5-A5D4-FD8E-5EC5A702FD43}"/>
              </a:ext>
            </a:extLst>
          </p:cNvPr>
          <p:cNvSpPr txBox="1">
            <a:spLocks/>
          </p:cNvSpPr>
          <p:nvPr/>
        </p:nvSpPr>
        <p:spPr>
          <a:xfrm>
            <a:off x="5727856" y="3203152"/>
            <a:ext cx="5276159" cy="1839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40" indent="-228540" algn="l" defTabSz="914175" rtl="0" eaLnBrk="1" latinLnBrk="0" hangingPunct="1">
              <a:lnSpc>
                <a:spcPct val="90000"/>
              </a:lnSpc>
              <a:spcBef>
                <a:spcPts val="998"/>
              </a:spcBef>
              <a:buFont typeface="Arial" panose="020B0604020202020204" pitchFamily="34" charset="0"/>
              <a:buChar char="•"/>
              <a:defRPr sz="2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628" indent="-228540" algn="l" defTabSz="914175" rtl="0" eaLnBrk="1" latinLnBrk="0" hangingPunct="1">
              <a:lnSpc>
                <a:spcPct val="90000"/>
              </a:lnSpc>
              <a:spcBef>
                <a:spcPts val="503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715" indent="-228540" algn="l" defTabSz="914175" rtl="0" eaLnBrk="1" latinLnBrk="0" hangingPunct="1">
              <a:lnSpc>
                <a:spcPct val="90000"/>
              </a:lnSpc>
              <a:spcBef>
                <a:spcPts val="503"/>
              </a:spcBef>
              <a:buFont typeface="Arial" panose="020B0604020202020204" pitchFamily="34" charset="0"/>
              <a:buChar char="•"/>
              <a:defRPr sz="200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803" indent="-228540" algn="l" defTabSz="914175" rtl="0" eaLnBrk="1" latinLnBrk="0" hangingPunct="1">
              <a:lnSpc>
                <a:spcPct val="90000"/>
              </a:lnSpc>
              <a:spcBef>
                <a:spcPts val="503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883" indent="-228540" algn="l" defTabSz="914175" rtl="0" eaLnBrk="1" latinLnBrk="0" hangingPunct="1">
              <a:lnSpc>
                <a:spcPct val="90000"/>
              </a:lnSpc>
              <a:spcBef>
                <a:spcPts val="503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70" indent="-228540" algn="l" defTabSz="914175" rtl="0" eaLnBrk="1" latinLnBrk="0" hangingPunct="1">
              <a:lnSpc>
                <a:spcPct val="90000"/>
              </a:lnSpc>
              <a:spcBef>
                <a:spcPts val="503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058" indent="-228540" algn="l" defTabSz="914175" rtl="0" eaLnBrk="1" latinLnBrk="0" hangingPunct="1">
              <a:lnSpc>
                <a:spcPct val="90000"/>
              </a:lnSpc>
              <a:spcBef>
                <a:spcPts val="503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145" indent="-228540" algn="l" defTabSz="914175" rtl="0" eaLnBrk="1" latinLnBrk="0" hangingPunct="1">
              <a:lnSpc>
                <a:spcPct val="90000"/>
              </a:lnSpc>
              <a:spcBef>
                <a:spcPts val="503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225" indent="-228540" algn="l" defTabSz="914175" rtl="0" eaLnBrk="1" latinLnBrk="0" hangingPunct="1">
              <a:lnSpc>
                <a:spcPct val="90000"/>
              </a:lnSpc>
              <a:spcBef>
                <a:spcPts val="503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150000"/>
              </a:lnSpc>
            </a:pPr>
            <a:r>
              <a:rPr lang="ar-SA" sz="1400" dirty="0">
                <a:solidFill>
                  <a:schemeClr val="bg1"/>
                </a:solidFill>
                <a:latin typeface="GE SS Two Bold" panose="020A0503020102020204" pitchFamily="18" charset="-78"/>
                <a:ea typeface="GE SS Two Bold" panose="020A0503020102020204" pitchFamily="18" charset="-78"/>
                <a:cs typeface="GE SS Two Bold" panose="020A0503020102020204" pitchFamily="18" charset="-78"/>
              </a:rPr>
              <a:t>النقطة 1</a:t>
            </a:r>
          </a:p>
          <a:p>
            <a:pPr algn="r" rtl="1">
              <a:lnSpc>
                <a:spcPct val="150000"/>
              </a:lnSpc>
            </a:pPr>
            <a:r>
              <a:rPr lang="ar-SA" sz="1400" dirty="0">
                <a:solidFill>
                  <a:schemeClr val="bg1"/>
                </a:solidFill>
                <a:latin typeface="GE SS Two Light" panose="020A0503020102020204" pitchFamily="18" charset="-78"/>
                <a:ea typeface="GE SS Two Light" panose="020A0503020102020204" pitchFamily="18" charset="-78"/>
                <a:cs typeface="GE SS Two Bold" panose="020A0503020102020204" pitchFamily="18" charset="-78"/>
              </a:rPr>
              <a:t>النقطة 2</a:t>
            </a:r>
            <a:endParaRPr lang="en-US" sz="1400" dirty="0">
              <a:solidFill>
                <a:schemeClr val="bg1"/>
              </a:solidFill>
              <a:latin typeface="GE SS Two Light" panose="020A0503020102020204" pitchFamily="18" charset="-78"/>
              <a:ea typeface="GE SS Two Light" panose="020A0503020102020204" pitchFamily="18" charset="-78"/>
              <a:cs typeface="GE SS Two Light" panose="020A0503020102020204" pitchFamily="18" charset="-78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D05D941A-18BE-75C7-552E-F03AB6A800E2}"/>
              </a:ext>
            </a:extLst>
          </p:cNvPr>
          <p:cNvSpPr txBox="1">
            <a:spLocks/>
          </p:cNvSpPr>
          <p:nvPr/>
        </p:nvSpPr>
        <p:spPr>
          <a:xfrm>
            <a:off x="5727856" y="1946069"/>
            <a:ext cx="5276159" cy="5336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17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sz="2400" b="1" dirty="0">
                <a:solidFill>
                  <a:schemeClr val="bg1"/>
                </a:solidFill>
                <a:latin typeface="Calibri" panose="020F0502020204030204" pitchFamily="34" charset="0"/>
                <a:ea typeface="GE SS Two Bold" panose="020A0503020102020204" pitchFamily="18" charset="-78"/>
                <a:cs typeface="Calibri" panose="020F0502020204030204" pitchFamily="34" charset="0"/>
              </a:rPr>
              <a:t>المحتوى</a:t>
            </a:r>
            <a:r>
              <a:rPr lang="ar-SA" sz="2400" dirty="0">
                <a:solidFill>
                  <a:schemeClr val="bg1"/>
                </a:solidFill>
                <a:latin typeface="GE SS Two Bold" panose="020A0503020102020204" pitchFamily="18" charset="-78"/>
                <a:ea typeface="GE SS Two Bold" panose="020A0503020102020204" pitchFamily="18" charset="-78"/>
                <a:cs typeface="GE SS Two Bold" panose="020A0503020102020204" pitchFamily="18" charset="-78"/>
              </a:rPr>
              <a:t> </a:t>
            </a:r>
            <a:endParaRPr lang="en-US" sz="2400" dirty="0">
              <a:solidFill>
                <a:schemeClr val="bg1"/>
              </a:solidFill>
              <a:latin typeface="GE SS Two Bold" panose="020A0503020102020204" pitchFamily="18" charset="-78"/>
              <a:ea typeface="GE SS Two Bold" panose="020A0503020102020204" pitchFamily="18" charset="-78"/>
              <a:cs typeface="GE SS Two Bold" panose="020A0503020102020204" pitchFamily="18" charset="-78"/>
            </a:endParaRPr>
          </a:p>
        </p:txBody>
      </p:sp>
      <p:cxnSp>
        <p:nvCxnSpPr>
          <p:cNvPr id="19" name="رابط مستقيم 18">
            <a:extLst>
              <a:ext uri="{FF2B5EF4-FFF2-40B4-BE49-F238E27FC236}">
                <a16:creationId xmlns:a16="http://schemas.microsoft.com/office/drawing/2014/main" id="{01711FE5-DDFA-432C-663E-DCFF815E2F0D}"/>
              </a:ext>
            </a:extLst>
          </p:cNvPr>
          <p:cNvCxnSpPr/>
          <p:nvPr/>
        </p:nvCxnSpPr>
        <p:spPr>
          <a:xfrm flipH="1">
            <a:off x="7831157" y="2566929"/>
            <a:ext cx="307370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043A0FD6-65B9-EFA5-0E7C-A90E168D9BE7}"/>
              </a:ext>
            </a:extLst>
          </p:cNvPr>
          <p:cNvCxnSpPr/>
          <p:nvPr/>
        </p:nvCxnSpPr>
        <p:spPr>
          <a:xfrm flipH="1">
            <a:off x="1266940" y="2566929"/>
            <a:ext cx="307370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مستطيل 20">
            <a:extLst>
              <a:ext uri="{FF2B5EF4-FFF2-40B4-BE49-F238E27FC236}">
                <a16:creationId xmlns:a16="http://schemas.microsoft.com/office/drawing/2014/main" id="{AFB9A464-B484-A7C3-DFFC-7F6B28B8A50E}"/>
              </a:ext>
            </a:extLst>
          </p:cNvPr>
          <p:cNvSpPr/>
          <p:nvPr/>
        </p:nvSpPr>
        <p:spPr>
          <a:xfrm>
            <a:off x="9527754" y="2566929"/>
            <a:ext cx="1377109" cy="122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17669039-E4A1-3D31-6B61-726351BEF368}"/>
              </a:ext>
            </a:extLst>
          </p:cNvPr>
          <p:cNvSpPr/>
          <p:nvPr/>
        </p:nvSpPr>
        <p:spPr>
          <a:xfrm>
            <a:off x="1266940" y="2566929"/>
            <a:ext cx="1377109" cy="122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061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00F09C3-B133-1999-AE07-12D0C68CD5F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BBCAF1F9-D536-B769-02EA-F711AF884CAA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0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9A84DB5E-AADD-A271-81E5-38FEE3AE1CD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54" t="40978" r="14136" b="41090"/>
          <a:stretch/>
        </p:blipFill>
        <p:spPr>
          <a:xfrm>
            <a:off x="5161402" y="6024649"/>
            <a:ext cx="1531346" cy="374573"/>
          </a:xfrm>
          <a:prstGeom prst="rect">
            <a:avLst/>
          </a:prstGeom>
        </p:spPr>
      </p:pic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0727A925-353B-F3AC-C58B-BCCE8BD20C53}"/>
              </a:ext>
            </a:extLst>
          </p:cNvPr>
          <p:cNvCxnSpPr/>
          <p:nvPr/>
        </p:nvCxnSpPr>
        <p:spPr>
          <a:xfrm>
            <a:off x="903383" y="6521987"/>
            <a:ext cx="1041094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E5683A97-82C2-9848-CF1E-B8DEA29E7A25}"/>
              </a:ext>
            </a:extLst>
          </p:cNvPr>
          <p:cNvSpPr txBox="1"/>
          <p:nvPr/>
        </p:nvSpPr>
        <p:spPr>
          <a:xfrm>
            <a:off x="7414352" y="6119872"/>
            <a:ext cx="3945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GE SS Two Light" panose="020A0503020102020204" pitchFamily="18" charset="-78"/>
                <a:cs typeface="Calibri" panose="020F0502020204030204" pitchFamily="34" charset="0"/>
              </a:rPr>
              <a:t>عنوان العرض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A2FBABF4-B8CC-49D7-AFAB-BCE6B795BA86}"/>
              </a:ext>
            </a:extLst>
          </p:cNvPr>
          <p:cNvSpPr txBox="1"/>
          <p:nvPr/>
        </p:nvSpPr>
        <p:spPr>
          <a:xfrm>
            <a:off x="831773" y="6119872"/>
            <a:ext cx="3945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 Light" panose="00000400000000000000" pitchFamily="2" charset="0"/>
                <a:cs typeface="GE SS Two Light" panose="020A0503020102020204"/>
              </a:rPr>
              <a:t>Title of Presentation</a:t>
            </a:r>
          </a:p>
        </p:txBody>
      </p:sp>
      <p:cxnSp>
        <p:nvCxnSpPr>
          <p:cNvPr id="13" name="رابط مستقيم 12">
            <a:extLst>
              <a:ext uri="{FF2B5EF4-FFF2-40B4-BE49-F238E27FC236}">
                <a16:creationId xmlns:a16="http://schemas.microsoft.com/office/drawing/2014/main" id="{3D7A20FD-1B23-E2AB-7D20-01BEEF1B90BF}"/>
              </a:ext>
            </a:extLst>
          </p:cNvPr>
          <p:cNvCxnSpPr/>
          <p:nvPr/>
        </p:nvCxnSpPr>
        <p:spPr>
          <a:xfrm>
            <a:off x="903383" y="5894024"/>
            <a:ext cx="1041094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DB75C0AB-5F2E-A8F3-2879-FF879DB1E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384" y="2099872"/>
            <a:ext cx="4098922" cy="183981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 ExtraBold" panose="00000900000000000000" pitchFamily="2" charset="0"/>
              </a:rPr>
              <a:t>An IT business enabler and partner. History dating back to 1997 in the Eastern Region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 Light" panose="00000400000000000000" pitchFamily="50" charset="0"/>
              </a:rPr>
              <a:t>We aim to be the link between you and your technological goal.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DB4F3DF8-4A42-D0F6-6D57-179BD68DA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383" y="454582"/>
            <a:ext cx="5192617" cy="533648"/>
          </a:xfrm>
        </p:spPr>
        <p:txBody>
          <a:bodyPr anchor="t">
            <a:noAutofit/>
          </a:bodyPr>
          <a:lstStyle/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ExtraBold" panose="00000900000000000000" pitchFamily="50" charset="0"/>
              </a:rPr>
              <a:t>Title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574964C8-0623-C4F0-6D88-658EF3D37B9A}"/>
              </a:ext>
            </a:extLst>
          </p:cNvPr>
          <p:cNvSpPr txBox="1">
            <a:spLocks/>
          </p:cNvSpPr>
          <p:nvPr/>
        </p:nvSpPr>
        <p:spPr>
          <a:xfrm>
            <a:off x="7414352" y="2099872"/>
            <a:ext cx="3899971" cy="1839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40" indent="-228540" algn="l" defTabSz="914175" rtl="0" eaLnBrk="1" latinLnBrk="0" hangingPunct="1">
              <a:lnSpc>
                <a:spcPct val="90000"/>
              </a:lnSpc>
              <a:spcBef>
                <a:spcPts val="998"/>
              </a:spcBef>
              <a:buFont typeface="Arial" panose="020B0604020202020204" pitchFamily="34" charset="0"/>
              <a:buChar char="•"/>
              <a:defRPr sz="2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628" indent="-228540" algn="l" defTabSz="914175" rtl="0" eaLnBrk="1" latinLnBrk="0" hangingPunct="1">
              <a:lnSpc>
                <a:spcPct val="90000"/>
              </a:lnSpc>
              <a:spcBef>
                <a:spcPts val="503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715" indent="-228540" algn="l" defTabSz="914175" rtl="0" eaLnBrk="1" latinLnBrk="0" hangingPunct="1">
              <a:lnSpc>
                <a:spcPct val="90000"/>
              </a:lnSpc>
              <a:spcBef>
                <a:spcPts val="503"/>
              </a:spcBef>
              <a:buFont typeface="Arial" panose="020B0604020202020204" pitchFamily="34" charset="0"/>
              <a:buChar char="•"/>
              <a:defRPr sz="200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803" indent="-228540" algn="l" defTabSz="914175" rtl="0" eaLnBrk="1" latinLnBrk="0" hangingPunct="1">
              <a:lnSpc>
                <a:spcPct val="90000"/>
              </a:lnSpc>
              <a:spcBef>
                <a:spcPts val="503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883" indent="-228540" algn="l" defTabSz="914175" rtl="0" eaLnBrk="1" latinLnBrk="0" hangingPunct="1">
              <a:lnSpc>
                <a:spcPct val="90000"/>
              </a:lnSpc>
              <a:spcBef>
                <a:spcPts val="503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70" indent="-228540" algn="l" defTabSz="914175" rtl="0" eaLnBrk="1" latinLnBrk="0" hangingPunct="1">
              <a:lnSpc>
                <a:spcPct val="90000"/>
              </a:lnSpc>
              <a:spcBef>
                <a:spcPts val="503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058" indent="-228540" algn="l" defTabSz="914175" rtl="0" eaLnBrk="1" latinLnBrk="0" hangingPunct="1">
              <a:lnSpc>
                <a:spcPct val="90000"/>
              </a:lnSpc>
              <a:spcBef>
                <a:spcPts val="503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145" indent="-228540" algn="l" defTabSz="914175" rtl="0" eaLnBrk="1" latinLnBrk="0" hangingPunct="1">
              <a:lnSpc>
                <a:spcPct val="90000"/>
              </a:lnSpc>
              <a:spcBef>
                <a:spcPts val="503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225" indent="-228540" algn="l" defTabSz="914175" rtl="0" eaLnBrk="1" latinLnBrk="0" hangingPunct="1">
              <a:lnSpc>
                <a:spcPct val="90000"/>
              </a:lnSpc>
              <a:spcBef>
                <a:spcPts val="503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lnSpc>
                <a:spcPct val="150000"/>
              </a:lnSpc>
              <a:buNone/>
            </a:pPr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GE SS Two Bold" panose="020A0503020102020204" pitchFamily="18" charset="-78"/>
                <a:cs typeface="Calibri" panose="020F0502020204030204" pitchFamily="34" charset="0"/>
              </a:rPr>
              <a:t>شركة وشريك مُمَكِن لتقنيات المعلومات في قطاع الأعمال. تاريخ يمتد من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GE SS Two Bold" panose="020A0503020102020204" pitchFamily="18" charset="-78"/>
                <a:cs typeface="Calibri" panose="020F0502020204030204" pitchFamily="34" charset="0"/>
              </a:rPr>
              <a:t>1997</a:t>
            </a:r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GE SS Two Bold" panose="020A0503020102020204" pitchFamily="18" charset="-78"/>
                <a:cs typeface="Calibri" panose="020F0502020204030204" pitchFamily="34" charset="0"/>
              </a:rPr>
              <a:t> بالمنطقة الشرقية</a:t>
            </a:r>
            <a:endParaRPr lang="ar-SA" sz="16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GE SS Two Light" panose="020A0503020102020204" pitchFamily="18" charset="-78"/>
              <a:cs typeface="Calibri" panose="020F0502020204030204" pitchFamily="34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GE SS Two Light" panose="020A0503020102020204" pitchFamily="18" charset="-78"/>
                <a:cs typeface="Calibri" panose="020F0502020204030204" pitchFamily="34" charset="0"/>
              </a:rPr>
              <a:t>نهدف لأن نكون حلقة/حلقات الوصل بينك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GE SS Two Light" panose="020A0503020102020204" pitchFamily="18" charset="-78"/>
                <a:cs typeface="Calibri" panose="020F0502020204030204" pitchFamily="34" charset="0"/>
              </a:rPr>
              <a:t>وبين أهدافك التقنية</a:t>
            </a:r>
            <a:endParaRPr lang="ar-SA" sz="16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GE SS Two Bold" panose="020A0503020102020204" pitchFamily="18" charset="-78"/>
              <a:cs typeface="Calibri" panose="020F0502020204030204" pitchFamily="34" charset="0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5743613-44E0-DD62-5BCC-742EC73DAC21}"/>
              </a:ext>
            </a:extLst>
          </p:cNvPr>
          <p:cNvSpPr txBox="1">
            <a:spLocks/>
          </p:cNvSpPr>
          <p:nvPr/>
        </p:nvSpPr>
        <p:spPr>
          <a:xfrm>
            <a:off x="6789420" y="442739"/>
            <a:ext cx="4524903" cy="5336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17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sz="2400" b="1" dirty="0">
                <a:solidFill>
                  <a:srgbClr val="001B58"/>
                </a:solidFill>
                <a:latin typeface="Calibri" panose="020F0502020204030204" pitchFamily="34" charset="0"/>
                <a:ea typeface="GE SS Two Bold" panose="020A0503020102020204" pitchFamily="18" charset="-78"/>
                <a:cs typeface="Calibri" panose="020F0502020204030204" pitchFamily="34" charset="0"/>
              </a:rPr>
              <a:t>عنوان</a:t>
            </a:r>
            <a:endParaRPr lang="en-US" sz="2400" b="1" dirty="0">
              <a:solidFill>
                <a:srgbClr val="001B58"/>
              </a:solidFill>
              <a:latin typeface="Calibri" panose="020F0502020204030204" pitchFamily="34" charset="0"/>
              <a:ea typeface="GE SS Two Bold" panose="020A0503020102020204" pitchFamily="18" charset="-78"/>
              <a:cs typeface="Calibri" panose="020F0502020204030204" pitchFamily="34" charset="0"/>
            </a:endParaRPr>
          </a:p>
        </p:txBody>
      </p:sp>
      <p:pic>
        <p:nvPicPr>
          <p:cNvPr id="17" name="صورة 16">
            <a:extLst>
              <a:ext uri="{FF2B5EF4-FFF2-40B4-BE49-F238E27FC236}">
                <a16:creationId xmlns:a16="http://schemas.microsoft.com/office/drawing/2014/main" id="{5F1192BE-F73A-FD6B-9217-B80DA22B162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39" t="20893" r="34910" b="15733"/>
          <a:stretch/>
        </p:blipFill>
        <p:spPr>
          <a:xfrm>
            <a:off x="4395730" y="831772"/>
            <a:ext cx="3371162" cy="4346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302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00F09C3-B133-1999-AE07-12D0C68CD5F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0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9A84DB5E-AADD-A271-81E5-38FEE3AE1CD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54" t="40978" r="14136" b="41090"/>
          <a:stretch/>
        </p:blipFill>
        <p:spPr>
          <a:xfrm>
            <a:off x="5161402" y="6024649"/>
            <a:ext cx="1531346" cy="374573"/>
          </a:xfrm>
          <a:prstGeom prst="rect">
            <a:avLst/>
          </a:prstGeom>
        </p:spPr>
      </p:pic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0727A925-353B-F3AC-C58B-BCCE8BD20C53}"/>
              </a:ext>
            </a:extLst>
          </p:cNvPr>
          <p:cNvCxnSpPr/>
          <p:nvPr/>
        </p:nvCxnSpPr>
        <p:spPr>
          <a:xfrm>
            <a:off x="903383" y="6521987"/>
            <a:ext cx="1041094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E5683A97-82C2-9848-CF1E-B8DEA29E7A25}"/>
              </a:ext>
            </a:extLst>
          </p:cNvPr>
          <p:cNvSpPr txBox="1"/>
          <p:nvPr/>
        </p:nvSpPr>
        <p:spPr>
          <a:xfrm>
            <a:off x="7414352" y="6119872"/>
            <a:ext cx="3945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1200" dirty="0">
                <a:solidFill>
                  <a:srgbClr val="001B58"/>
                </a:solidFill>
                <a:latin typeface="GE SS Two Light" panose="020A0503020102020204" pitchFamily="18" charset="-78"/>
                <a:ea typeface="GE SS Two Light" panose="020A0503020102020204" pitchFamily="18" charset="-78"/>
                <a:cs typeface="GE SS Two Light" panose="020A0503020102020204" pitchFamily="18" charset="-78"/>
              </a:rPr>
              <a:t>تطبيق جسر للمؤسسة العامة لجسر الملك فهد</a:t>
            </a:r>
            <a:endParaRPr lang="en-US" sz="1400" dirty="0">
              <a:solidFill>
                <a:srgbClr val="001B58"/>
              </a:solidFill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A2FBABF4-B8CC-49D7-AFAB-BCE6B795BA86}"/>
              </a:ext>
            </a:extLst>
          </p:cNvPr>
          <p:cNvSpPr txBox="1"/>
          <p:nvPr/>
        </p:nvSpPr>
        <p:spPr>
          <a:xfrm>
            <a:off x="831773" y="6119872"/>
            <a:ext cx="3945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1B58"/>
                </a:solidFill>
                <a:latin typeface="Montserrat Light" panose="00000400000000000000" pitchFamily="50" charset="0"/>
                <a:ea typeface="GE SS Two Light" panose="020A0503020102020204" pitchFamily="18" charset="-78"/>
                <a:cs typeface="GE SS Two Light" panose="020A0503020102020204" pitchFamily="18" charset="-78"/>
              </a:rPr>
              <a:t>King Fahd Causeway Authority</a:t>
            </a:r>
            <a:r>
              <a:rPr lang="ar-SA" sz="1200" dirty="0">
                <a:solidFill>
                  <a:srgbClr val="001B58"/>
                </a:solidFill>
                <a:latin typeface="Montserrat Light" panose="00000400000000000000" pitchFamily="50" charset="0"/>
                <a:ea typeface="GE SS Two Light" panose="020A0503020102020204" pitchFamily="18" charset="-78"/>
                <a:cs typeface="GE SS Two Light" panose="020A0503020102020204" pitchFamily="18" charset="-78"/>
              </a:rPr>
              <a:t> </a:t>
            </a:r>
            <a:r>
              <a:rPr lang="en-US" sz="1200" dirty="0">
                <a:solidFill>
                  <a:srgbClr val="001B58"/>
                </a:solidFill>
                <a:latin typeface="Montserrat Light" panose="00000400000000000000" pitchFamily="50" charset="0"/>
                <a:ea typeface="GE SS Two Light" panose="020A0503020102020204" pitchFamily="18" charset="-78"/>
                <a:cs typeface="GE SS Two Light" panose="020A0503020102020204" pitchFamily="18" charset="-78"/>
              </a:rPr>
              <a:t>Application</a:t>
            </a:r>
            <a:r>
              <a:rPr lang="ar-SA" sz="1200" dirty="0">
                <a:solidFill>
                  <a:srgbClr val="001B58"/>
                </a:solidFill>
                <a:latin typeface="Montserrat Light" panose="00000400000000000000" pitchFamily="50" charset="0"/>
                <a:ea typeface="GE SS Two Light" panose="020A0503020102020204" pitchFamily="18" charset="-78"/>
                <a:cs typeface="GE SS Two Light" panose="020A0503020102020204" pitchFamily="18" charset="-78"/>
              </a:rPr>
              <a:t> </a:t>
            </a:r>
            <a:endParaRPr lang="en-US" sz="1400" dirty="0">
              <a:solidFill>
                <a:srgbClr val="001B58"/>
              </a:solidFill>
              <a:latin typeface="Montserrat Light" panose="00000400000000000000" pitchFamily="50" charset="0"/>
            </a:endParaRPr>
          </a:p>
        </p:txBody>
      </p:sp>
      <p:cxnSp>
        <p:nvCxnSpPr>
          <p:cNvPr id="13" name="رابط مستقيم 12">
            <a:extLst>
              <a:ext uri="{FF2B5EF4-FFF2-40B4-BE49-F238E27FC236}">
                <a16:creationId xmlns:a16="http://schemas.microsoft.com/office/drawing/2014/main" id="{3D7A20FD-1B23-E2AB-7D20-01BEEF1B90BF}"/>
              </a:ext>
            </a:extLst>
          </p:cNvPr>
          <p:cNvCxnSpPr/>
          <p:nvPr/>
        </p:nvCxnSpPr>
        <p:spPr>
          <a:xfrm>
            <a:off x="903383" y="5894024"/>
            <a:ext cx="1041094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1">
            <a:extLst>
              <a:ext uri="{FF2B5EF4-FFF2-40B4-BE49-F238E27FC236}">
                <a16:creationId xmlns:a16="http://schemas.microsoft.com/office/drawing/2014/main" id="{DB4F3DF8-4A42-D0F6-6D57-179BD68DA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383" y="444703"/>
            <a:ext cx="5508434" cy="533648"/>
          </a:xfrm>
        </p:spPr>
        <p:txBody>
          <a:bodyPr anchor="t">
            <a:noAutofit/>
          </a:bodyPr>
          <a:lstStyle/>
          <a:p>
            <a:r>
              <a:rPr lang="en-US" sz="2400" dirty="0">
                <a:solidFill>
                  <a:srgbClr val="001B58"/>
                </a:solidFill>
                <a:latin typeface="Montserrat ExtraBold" panose="00000900000000000000" pitchFamily="50" charset="0"/>
              </a:rPr>
              <a:t>Title</a:t>
            </a:r>
            <a:b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 ExtraBold" panose="00000900000000000000" pitchFamily="50" charset="0"/>
              </a:rPr>
            </a:b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 Light" panose="00000400000000000000" pitchFamily="50" charset="0"/>
              </a:rPr>
              <a:t>Subtitle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5743613-44E0-DD62-5BCC-742EC73DAC21}"/>
              </a:ext>
            </a:extLst>
          </p:cNvPr>
          <p:cNvSpPr txBox="1">
            <a:spLocks/>
          </p:cNvSpPr>
          <p:nvPr/>
        </p:nvSpPr>
        <p:spPr>
          <a:xfrm>
            <a:off x="7766892" y="471754"/>
            <a:ext cx="3547431" cy="8372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17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sz="2400" b="1" dirty="0">
                <a:solidFill>
                  <a:srgbClr val="001B58"/>
                </a:solidFill>
                <a:latin typeface="Calibri" panose="020F0502020204030204" pitchFamily="34" charset="0"/>
                <a:ea typeface="GE SS Two Bold" panose="020A0503020102020204" pitchFamily="18" charset="-78"/>
                <a:cs typeface="Calibri" panose="020F0502020204030204" pitchFamily="34" charset="0"/>
              </a:rPr>
              <a:t>عنوان</a:t>
            </a:r>
          </a:p>
          <a:p>
            <a:pPr algn="r" rtl="1"/>
            <a:r>
              <a:rPr lang="ar-SA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GE SS Two Light" panose="020A0503020102020204" pitchFamily="18" charset="-78"/>
                <a:cs typeface="Calibri" panose="020F0502020204030204" pitchFamily="34" charset="0"/>
              </a:rPr>
              <a:t>عنوان فرعي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GE SS Two Bold" panose="020A0503020102020204" pitchFamily="18" charset="-78"/>
              <a:cs typeface="Calibri" panose="020F0502020204030204" pitchFamily="34" charset="0"/>
            </a:endParaRPr>
          </a:p>
        </p:txBody>
      </p:sp>
      <p:pic>
        <p:nvPicPr>
          <p:cNvPr id="17" name="صورة 16">
            <a:extLst>
              <a:ext uri="{FF2B5EF4-FFF2-40B4-BE49-F238E27FC236}">
                <a16:creationId xmlns:a16="http://schemas.microsoft.com/office/drawing/2014/main" id="{5F1192BE-F73A-FD6B-9217-B80DA22B162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39" t="20893" r="34910" b="15733"/>
          <a:stretch/>
        </p:blipFill>
        <p:spPr>
          <a:xfrm>
            <a:off x="4395730" y="831772"/>
            <a:ext cx="3371162" cy="4346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239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صورة 23" descr="صورة تحتوي على خارجي, أزرق, عالي&#10;&#10;تم إنشاء الوصف تلقائياً">
            <a:extLst>
              <a:ext uri="{FF2B5EF4-FFF2-40B4-BE49-F238E27FC236}">
                <a16:creationId xmlns:a16="http://schemas.microsoft.com/office/drawing/2014/main" id="{861747A6-8AFF-59E3-49AF-218AEFF8D8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صورة 16">
            <a:extLst>
              <a:ext uri="{FF2B5EF4-FFF2-40B4-BE49-F238E27FC236}">
                <a16:creationId xmlns:a16="http://schemas.microsoft.com/office/drawing/2014/main" id="{5F1192BE-F73A-FD6B-9217-B80DA22B162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51" t="20893" r="34910" b="15733"/>
          <a:stretch/>
        </p:blipFill>
        <p:spPr>
          <a:xfrm>
            <a:off x="4153359" y="1086737"/>
            <a:ext cx="3613533" cy="4346158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BEBEA82-7188-4681-BA3F-72A2A2E24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8380"/>
            <a:ext cx="10515600" cy="1325565"/>
          </a:xfrm>
        </p:spPr>
        <p:txBody>
          <a:bodyPr>
            <a:normAutofit/>
          </a:bodyPr>
          <a:lstStyle/>
          <a:p>
            <a:r>
              <a:rPr lang="en-US" dirty="0">
                <a:latin typeface="Montserrat ExtraBold" panose="00000900000000000000" pitchFamily="50" charset="0"/>
              </a:rPr>
              <a:t>Section Divider</a:t>
            </a:r>
            <a:br>
              <a:rPr lang="en-US" dirty="0">
                <a:latin typeface="Montserrat ExtraBold" panose="00000900000000000000" pitchFamily="50" charset="0"/>
              </a:rPr>
            </a:br>
            <a:r>
              <a:rPr lang="ar-SA" dirty="0">
                <a:latin typeface="Calibri" panose="020F0502020204030204" pitchFamily="34" charset="0"/>
                <a:ea typeface="GE SS Two Bold" panose="020A0503020102020204" pitchFamily="18" charset="-78"/>
                <a:cs typeface="Calibri" panose="020F0502020204030204" pitchFamily="34" charset="0"/>
              </a:rPr>
              <a:t>صفحة فاصلة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579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All Round Gothic Bold"/>
        <a:ea typeface=""/>
        <a:cs typeface=""/>
      </a:majorFont>
      <a:minorFont>
        <a:latin typeface="All Round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10960</TotalTime>
  <Words>117</Words>
  <Application>Microsoft Office PowerPoint</Application>
  <PresentationFormat>Widescreen</PresentationFormat>
  <Paragraphs>28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All Round Gothic Bold</vt:lpstr>
      <vt:lpstr>All Round Gothic Book</vt:lpstr>
      <vt:lpstr>Arial</vt:lpstr>
      <vt:lpstr>Calibri</vt:lpstr>
      <vt:lpstr>GE SS Two Bold</vt:lpstr>
      <vt:lpstr>GE SS Two Light</vt:lpstr>
      <vt:lpstr>Montserrat ExtraBold</vt:lpstr>
      <vt:lpstr>Montserrat Light</vt:lpstr>
      <vt:lpstr>Office Theme</vt:lpstr>
      <vt:lpstr>Title of Presentation عنوان العرض توضيح للعنوان بعبارة أطول أو شاملة</vt:lpstr>
      <vt:lpstr>Agenda</vt:lpstr>
      <vt:lpstr>Title</vt:lpstr>
      <vt:lpstr>Title Subtitle</vt:lpstr>
      <vt:lpstr>Section Divider صفحة فاصلة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Marketing Campaigns</dc:title>
  <dc:creator>Noura Al Marri</dc:creator>
  <cp:lastModifiedBy>Mohannad F. AlOtaibi</cp:lastModifiedBy>
  <cp:revision>388</cp:revision>
  <dcterms:created xsi:type="dcterms:W3CDTF">2020-12-07T05:52:02Z</dcterms:created>
  <dcterms:modified xsi:type="dcterms:W3CDTF">2022-07-07T07:32:54Z</dcterms:modified>
</cp:coreProperties>
</file>